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280CA0"/>
    <a:srgbClr val="66FF33"/>
    <a:srgbClr val="FF3300"/>
    <a:srgbClr val="FFFF00"/>
    <a:srgbClr val="3DED2F"/>
    <a:srgbClr val="660066"/>
    <a:srgbClr val="FF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0000CC"/>
              </a:solidFill>
            </c:spPr>
          </c:dPt>
          <c:cat>
            <c:strRef>
              <c:f>Hoja1!$A$2:$A$3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21</c:v>
                </c:pt>
                <c:pt idx="1">
                  <c:v>17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82642191601049864"/>
          <c:y val="0.2663900098425197"/>
          <c:w val="0.16107808398950133"/>
          <c:h val="0.32034498031496061"/>
        </c:manualLayout>
      </c:layout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noFill/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spPr>
              <a:solidFill>
                <a:srgbClr val="3DED2F"/>
              </a:solidFill>
              <a:scene3d>
                <a:camera prst="orthographicFront"/>
                <a:lightRig rig="balanced" dir="t">
                  <a:rot lat="0" lon="0" rev="8700000"/>
                </a:lightRig>
              </a:scene3d>
              <a:sp3d>
                <a:bevelT w="190500" h="38100"/>
              </a:sp3d>
            </c:spPr>
          </c:dPt>
          <c:dPt>
            <c:idx val="1"/>
            <c:spPr>
              <a:solidFill>
                <a:srgbClr val="660066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cat>
            <c:strRef>
              <c:f>Hoja1!$A$2:$A$3</c:f>
              <c:strCache>
                <c:ptCount val="2"/>
                <c:pt idx="0">
                  <c:v>Increase</c:v>
                </c:pt>
                <c:pt idx="1">
                  <c:v>Decrease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24</c:v>
                </c:pt>
                <c:pt idx="1">
                  <c:v>14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6230327111888796"/>
          <c:y val="0.35757914945393943"/>
          <c:w val="0.22843746962185282"/>
          <c:h val="0.22030272894409433"/>
        </c:manualLayout>
      </c:layout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spPr>
              <a:solidFill>
                <a:srgbClr val="FF3300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cat>
            <c:strRef>
              <c:f>Hoja1!$A$2:$A$3</c:f>
              <c:strCache>
                <c:ptCount val="2"/>
                <c:pt idx="0">
                  <c:v>Bad</c:v>
                </c:pt>
                <c:pt idx="1">
                  <c:v>Good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37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spPr>
    <a:noFill/>
  </c:spPr>
  <c:txPr>
    <a:bodyPr/>
    <a:lstStyle/>
    <a:p>
      <a:pPr>
        <a:defRPr sz="1800"/>
      </a:pPr>
      <a:endParaRPr lang="es-C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solidFill>
              <a:srgbClr val="FF3300"/>
            </a:solidFill>
            <a:ln>
              <a:solidFill>
                <a:schemeClr val="accent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spPr>
              <a:solidFill>
                <a:srgbClr val="280CA0"/>
              </a:solidFill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dPt>
            <c:idx val="1"/>
            <c:spPr>
              <a:solidFill>
                <a:srgbClr val="FF00FF"/>
              </a:solidFill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cat>
            <c:strRef>
              <c:f>Hoja1!$A$2:$A$3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21</c:v>
                </c:pt>
                <c:pt idx="1">
                  <c:v>17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33A6C-EC0B-4DB6-8CD5-D88FE9E8B8DD}" type="datetimeFigureOut">
              <a:rPr lang="en-US" smtClean="0"/>
              <a:t>5/16/2011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420CD-5C11-4A5D-87D3-8C45561DCA36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en-US" dirty="0" smtClean="0"/>
              <a:t>Do you think the school is wasting paper and plastic?</a:t>
            </a:r>
            <a:endParaRPr lang="en-U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619672" y="213285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think that waste of paper and plastic has increase or decrease?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 the change of the waste of paper and plastic has a bad effect or a good effect?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 the change affect you?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50</Words>
  <Application>Microsoft Office PowerPoint</Application>
  <PresentationFormat>Presentación en pantalla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Do you think the school is wasting paper and plastic?</vt:lpstr>
      <vt:lpstr>Do you think that waste of paper and plastic has increase or decrease?</vt:lpstr>
      <vt:lpstr>Has the change of the waste of paper and plastic has a bad effect or a good effect?</vt:lpstr>
      <vt:lpstr>Has the change affect you?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think the school is wasting paper and plastic?</dc:title>
  <dc:creator>Sofi</dc:creator>
  <cp:lastModifiedBy>Sofi</cp:lastModifiedBy>
  <cp:revision>4</cp:revision>
  <dcterms:created xsi:type="dcterms:W3CDTF">2011-05-16T15:52:28Z</dcterms:created>
  <dcterms:modified xsi:type="dcterms:W3CDTF">2011-05-16T16:08:16Z</dcterms:modified>
</cp:coreProperties>
</file>